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4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49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663A-E885-472A-A793-D42B99B2CB91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8D7-5978-4791-BCCD-F9B41507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110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663A-E885-472A-A793-D42B99B2CB91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8D7-5978-4791-BCCD-F9B41507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78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663A-E885-472A-A793-D42B99B2CB91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8D7-5978-4791-BCCD-F9B41507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49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663A-E885-472A-A793-D42B99B2CB91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8D7-5978-4791-BCCD-F9B41507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73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663A-E885-472A-A793-D42B99B2CB91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8D7-5978-4791-BCCD-F9B41507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663A-E885-472A-A793-D42B99B2CB91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8D7-5978-4791-BCCD-F9B41507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31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663A-E885-472A-A793-D42B99B2CB91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8D7-5978-4791-BCCD-F9B41507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026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663A-E885-472A-A793-D42B99B2CB91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8D7-5978-4791-BCCD-F9B41507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52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663A-E885-472A-A793-D42B99B2CB91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8D7-5978-4791-BCCD-F9B41507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180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663A-E885-472A-A793-D42B99B2CB91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8D7-5978-4791-BCCD-F9B41507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9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663A-E885-472A-A793-D42B99B2CB91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4B8D7-5978-4791-BCCD-F9B41507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52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6663A-E885-472A-A793-D42B99B2CB91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4B8D7-5978-4791-BCCD-F9B415072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braryConnections-New-Bulgarian-University-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7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 Gonzales</dc:creator>
  <cp:lastModifiedBy>Ana Gonzales</cp:lastModifiedBy>
  <cp:revision>2</cp:revision>
  <dcterms:created xsi:type="dcterms:W3CDTF">2016-11-21T18:14:47Z</dcterms:created>
  <dcterms:modified xsi:type="dcterms:W3CDTF">2016-11-22T15:57:39Z</dcterms:modified>
</cp:coreProperties>
</file>